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78" r:id="rId23"/>
    <p:sldId id="263" r:id="rId24"/>
    <p:sldId id="280" r:id="rId25"/>
    <p:sldId id="281" r:id="rId26"/>
    <p:sldId id="282" r:id="rId27"/>
    <p:sldId id="283" r:id="rId28"/>
    <p:sldId id="284" r:id="rId29"/>
    <p:sldId id="285" r:id="rId30"/>
    <p:sldId id="286" r:id="rId31"/>
    <p:sldId id="287" r:id="rId32"/>
    <p:sldId id="262" r:id="rId33"/>
    <p:sldId id="261" r:id="rId34"/>
    <p:sldId id="267" r:id="rId35"/>
    <p:sldId id="268" r:id="rId36"/>
    <p:sldId id="269" r:id="rId37"/>
    <p:sldId id="271" r:id="rId38"/>
    <p:sldId id="272" r:id="rId39"/>
    <p:sldId id="273" r:id="rId40"/>
    <p:sldId id="274" r:id="rId41"/>
    <p:sldId id="270" r:id="rId42"/>
    <p:sldId id="275" r:id="rId43"/>
    <p:sldId id="277"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4" d="100"/>
          <a:sy n="54" d="100"/>
        </p:scale>
        <p:origin x="10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3/7/2020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3/7/2020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divided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reviewed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660617693"/>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endParaRPr lang="en-US" sz="1400" b="0" i="0" u="none" strike="noStrike">
                        <a:solidFill>
                          <a:srgbClr val="000000"/>
                        </a:solidFill>
                        <a:effectLst/>
                        <a:latin typeface="+mn-lt"/>
                      </a:endParaRPr>
                    </a:p>
                  </a:txBody>
                  <a:tcPr marL="3676" marR="3676" marT="3676" marB="0" anchor="ctr"/>
                </a:tc>
                <a:tc>
                  <a:txBody>
                    <a:bodyPr/>
                    <a:lstStyle/>
                    <a:p>
                      <a:pPr algn="ctr" fontAlgn="b"/>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a:xfrm>
            <a:off x="390526" y="1611953"/>
            <a:ext cx="11401425" cy="4351338"/>
          </a:xfrm>
        </p:spPr>
        <p:txBody>
          <a:bodyPr/>
          <a:lstStyle/>
          <a:p>
            <a:r>
              <a:rPr lang="en-US" dirty="0"/>
              <a:t>Overall, critics are slight tougher reviewers, but it depends on the movie. Critics and viewers like different types of movies.</a:t>
            </a:r>
          </a:p>
          <a:p>
            <a:r>
              <a:rPr lang="en-US" dirty="0"/>
              <a:t>Men and non-US viewers are typically harsher critics.</a:t>
            </a:r>
          </a:p>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7243082" y="416527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50" y="948008"/>
            <a:ext cx="9123033" cy="3614467"/>
          </a:xfrm>
        </p:spPr>
        <p:txBody>
          <a:bodyPr>
            <a:normAutofit/>
          </a:bodyPr>
          <a:lstStyle/>
          <a:p>
            <a:r>
              <a:rPr lang="es-MX" dirty="0" err="1"/>
              <a:t>Question</a:t>
            </a:r>
            <a:r>
              <a:rPr lang="es-MX" dirty="0"/>
              <a:t> #1:</a:t>
            </a:r>
            <a:br>
              <a:rPr lang="es-MX" dirty="0"/>
            </a:br>
            <a:r>
              <a:rPr lang="es-MX" dirty="0"/>
              <a:t>Who are </a:t>
            </a:r>
            <a:r>
              <a:rPr lang="es-MX" dirty="0" err="1"/>
              <a:t>tougher</a:t>
            </a:r>
            <a:r>
              <a:rPr lang="es-MX" dirty="0"/>
              <a:t> </a:t>
            </a:r>
            <a:r>
              <a:rPr lang="es-MX" dirty="0" err="1"/>
              <a:t>reviwers</a:t>
            </a:r>
            <a:r>
              <a:rPr lang="es-MX" dirty="0"/>
              <a:t> </a:t>
            </a:r>
            <a:r>
              <a:rPr lang="es-MX" dirty="0" err="1"/>
              <a:t>with</a:t>
            </a:r>
            <a:r>
              <a:rPr lang="es-MX" dirty="0"/>
              <a:t> </a:t>
            </a:r>
            <a:r>
              <a:rPr lang="es-MX" dirty="0" err="1"/>
              <a:t>their</a:t>
            </a:r>
            <a:r>
              <a:rPr lang="es-MX" dirty="0"/>
              <a:t> ratings, </a:t>
            </a:r>
            <a:r>
              <a:rPr lang="es-MX" dirty="0" err="1"/>
              <a:t>the</a:t>
            </a:r>
            <a:r>
              <a:rPr lang="es-MX" dirty="0"/>
              <a:t> </a:t>
            </a:r>
            <a:r>
              <a:rPr lang="es-MX" dirty="0" err="1"/>
              <a:t>viewers</a:t>
            </a:r>
            <a:r>
              <a:rPr lang="es-MX" dirty="0"/>
              <a:t> </a:t>
            </a:r>
            <a:r>
              <a:rPr lang="es-MX" dirty="0" err="1"/>
              <a:t>or</a:t>
            </a:r>
            <a:r>
              <a:rPr lang="es-MX" dirty="0"/>
              <a:t> </a:t>
            </a:r>
            <a:r>
              <a:rPr lang="es-MX" dirty="0" err="1"/>
              <a:t>the</a:t>
            </a:r>
            <a:r>
              <a:rPr lang="es-MX" dirty="0"/>
              <a:t> </a:t>
            </a:r>
            <a:r>
              <a:rPr lang="es-MX" dirty="0" err="1"/>
              <a:t>critics</a:t>
            </a:r>
            <a:r>
              <a:rPr lang="es-MX" dirty="0"/>
              <a:t>?</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2410</Words>
  <Application>Microsoft Office PowerPoint</Application>
  <PresentationFormat>Widescreen</PresentationFormat>
  <Paragraphs>806</Paragraphs>
  <Slides>44</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Consolas</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are tougher reviwers with their ratings, the viewers or the critics?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Question #2: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Purvi Patel</cp:lastModifiedBy>
  <cp:revision>46</cp:revision>
  <dcterms:created xsi:type="dcterms:W3CDTF">2020-03-05T18:22:20Z</dcterms:created>
  <dcterms:modified xsi:type="dcterms:W3CDTF">2020-03-07T16:31:07Z</dcterms:modified>
</cp:coreProperties>
</file>